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D28BAC-1276-481C-9801-512A9F3EE04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1B45F-0B12-4768-AFD3-651CA32E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0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1B45F-0B12-4768-AFD3-651CA32E12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3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3E980-2453-1A86-4AD2-3892011EB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4A4E66-0056-4A36-B1C9-7DBF0130F9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B170E-87B6-C787-647F-BE17938B4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0C239-D76B-0336-E015-A76C1B74D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02BB4-3798-371C-A783-67AFB06B7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1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43CCD-DC7E-29F8-FD43-0D8FAFEA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B6B7F-59B7-6678-72CF-9B971DC1C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1118A-FFB6-631D-29E5-078734470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28D7C-BAB8-2ED4-389D-C3F9F991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6EC55-E810-C334-8001-559CFB3F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87E53C-41FE-E9F4-D721-DD11E16AB1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7E9C44-BD83-16C6-132A-125628C35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D57A-80D8-DE2F-EDB7-CF4F4BA1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49C50-97E8-2839-E8B3-17F94227D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05D5F-CEB3-B6DC-1C17-324E01F1F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8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C5BC-0193-9B5F-8E92-77FF05CC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309CD-3305-D8F5-C4D1-352F1F20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F455A-AB85-A101-FBD8-3F26F950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06E56-AD97-F09B-7789-8DCF14FE1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DF4CE-D1C7-4979-7B5A-3CF273BD7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29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84D1E-9029-951A-B3F5-CF33A6A7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7BC0D-CDFE-B14D-85F7-CF9A7BC2E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FC740-953D-50D8-0F67-6E9B61773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8D621-97D2-0916-10AA-65960C373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0A6D5-89A2-C0C3-2180-C90F2916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30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CD533-2FFD-D33E-872A-93B263664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F6302-0658-C05F-8EE3-CD371B1E0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22280-E323-3241-D3B2-D76FFCCBB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EE2F2-401F-6D8C-8AA7-81A0F2D6D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47229-F91A-F1B0-0FF6-46AE68DD4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17F5-8454-1D03-1A58-54CA237A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8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6EAC-4143-B58F-B794-62BFE91A5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C4635-82A6-6C66-0672-7B543901C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117E4-C617-24D1-F0AB-4187F43AA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B4AE4-1D4E-85E0-CE5F-55DC62EA86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042AE3-C594-9278-4299-72601CFB97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189BAD-FBE7-02D2-C652-B3C965959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2EC43E-4FFA-2852-3A1C-0B54880B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CFD2FB-FA07-99D3-75C2-447799203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5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1A13-A557-4BC5-1D7C-2EF65D70B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F2A2A-6E62-61B8-D3E6-E53C9264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7F2E0A-91E3-163F-25F9-886ED0B16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F6670F-042E-04AE-0DFB-28BC58B5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92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AD3A8B-3983-7485-4CB9-26C99650E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4CF476-9176-07BB-F0BB-7E2E0C9D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7955D-26E0-03DD-31E8-96D6EB78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47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0324-478F-C06C-6846-3CD60473F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E521B-3D29-BD21-D534-3057622C3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E0888-26AD-B06D-40F3-FAC6411EB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B7040-2A87-B32F-CBDB-32792FDE2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F3769-FD6B-5647-61CE-B974CE07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DC295-C934-F842-F8C8-012155A33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92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6FCF1-9CB5-002E-7D34-501201B7F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E1C06-0114-7120-BADB-4EDE26A32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4FE31-0AB0-4B15-8816-86852640A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065C7-82E2-E9C3-2632-634E0B091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E54E2-50A6-14B4-682B-843A3356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7CF16-FB43-5209-CCFE-4AE2BDC4C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1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2EE172-C6E0-1E9A-A39D-BAF90AA7C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95265-9E74-FD60-744C-BC2F282A7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66C75-F77A-4865-1CF9-B5A5E9619D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C43AD-7BE4-40C1-8B8A-269B56FF98ED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49434-BDC1-C88C-6643-391EF20B85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A1E39-4D80-BA05-8362-85A886A4D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593DF-73BF-48DB-B084-9BE5392C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5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FDEBC90B-8A3B-B814-8383-07456BF49201}"/>
              </a:ext>
            </a:extLst>
          </p:cNvPr>
          <p:cNvGrpSpPr/>
          <p:nvPr/>
        </p:nvGrpSpPr>
        <p:grpSpPr>
          <a:xfrm>
            <a:off x="-1" y="0"/>
            <a:ext cx="12180816" cy="6573937"/>
            <a:chOff x="-1" y="0"/>
            <a:chExt cx="12180816" cy="657393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F468552-2E5B-D7A2-9DED-1CBC9C3AC07C}"/>
                </a:ext>
              </a:extLst>
            </p:cNvPr>
            <p:cNvSpPr txBox="1"/>
            <p:nvPr/>
          </p:nvSpPr>
          <p:spPr>
            <a:xfrm>
              <a:off x="0" y="494950"/>
              <a:ext cx="121808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>
                  <a:latin typeface="Gill Sans MT" panose="020B0502020104020203" pitchFamily="34" charset="0"/>
                </a:rPr>
                <a:t>Neural Fields in Computer Vision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4EDA86-9087-8025-FEA4-A2D3E951096F}"/>
                </a:ext>
              </a:extLst>
            </p:cNvPr>
            <p:cNvSpPr txBox="1"/>
            <p:nvPr/>
          </p:nvSpPr>
          <p:spPr>
            <a:xfrm>
              <a:off x="3043106" y="125618"/>
              <a:ext cx="609460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i="0" u="none" strike="noStrike" dirty="0">
                  <a:solidFill>
                    <a:srgbClr val="777777"/>
                  </a:solidFill>
                  <a:effectLst/>
                  <a:latin typeface="Gill Sans MT" panose="020B0502020104020203" pitchFamily="34" charset="0"/>
                </a:rPr>
                <a:t>The first CVPR tutorial on</a:t>
              </a:r>
              <a:endParaRPr lang="en-US" dirty="0">
                <a:latin typeface="Gill Sans MT" panose="020B05020201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2CE85A-3BE0-D0F2-9C88-1CDDF8C32E2C}"/>
                </a:ext>
              </a:extLst>
            </p:cNvPr>
            <p:cNvSpPr txBox="1"/>
            <p:nvPr/>
          </p:nvSpPr>
          <p:spPr>
            <a:xfrm>
              <a:off x="3043106" y="1325947"/>
              <a:ext cx="609460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i="0" dirty="0">
                  <a:solidFill>
                    <a:srgbClr val="777777"/>
                  </a:solidFill>
                  <a:effectLst/>
                  <a:latin typeface="Gill Sans MT" panose="020B0502020104020203" pitchFamily="34" charset="0"/>
                </a:rPr>
                <a:t>Full Day, June 20th, CVPR 2022 (New Orleans)</a:t>
              </a:r>
              <a:endParaRPr lang="en-US" dirty="0">
                <a:latin typeface="Gill Sans MT" panose="020B0502020104020203" pitchFamily="34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E95D1F9-6347-D205-A311-7260C16C4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821" y="2071498"/>
              <a:ext cx="7999139" cy="4502439"/>
            </a:xfrm>
            <a:prstGeom prst="rect">
              <a:avLst/>
            </a:prstGeom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2CA56F2-4267-BDFC-09B4-DD9D6A50B687}"/>
                </a:ext>
              </a:extLst>
            </p:cNvPr>
            <p:cNvGrpSpPr/>
            <p:nvPr/>
          </p:nvGrpSpPr>
          <p:grpSpPr>
            <a:xfrm>
              <a:off x="8662525" y="2072720"/>
              <a:ext cx="3150765" cy="4501217"/>
              <a:chOff x="8662525" y="2072720"/>
              <a:chExt cx="3150765" cy="450121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B3BEE8C-29B1-A8D3-3CC6-78F0DF9FB0B0}"/>
                  </a:ext>
                </a:extLst>
              </p:cNvPr>
              <p:cNvGrpSpPr/>
              <p:nvPr/>
            </p:nvGrpSpPr>
            <p:grpSpPr>
              <a:xfrm>
                <a:off x="8662525" y="2639466"/>
                <a:ext cx="3150765" cy="3934471"/>
                <a:chOff x="8662525" y="2639466"/>
                <a:chExt cx="3150765" cy="3934471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90860A64-DE09-12C2-F093-5949F2022E2E}"/>
                    </a:ext>
                  </a:extLst>
                </p:cNvPr>
                <p:cNvGrpSpPr/>
                <p:nvPr/>
              </p:nvGrpSpPr>
              <p:grpSpPr>
                <a:xfrm>
                  <a:off x="8662525" y="2639466"/>
                  <a:ext cx="3150765" cy="1886431"/>
                  <a:chOff x="8343747" y="2156944"/>
                  <a:chExt cx="3150765" cy="1886431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509C6CC5-A416-ABA2-8D54-15768C29C3A5}"/>
                      </a:ext>
                    </a:extLst>
                  </p:cNvPr>
                  <p:cNvGrpSpPr/>
                  <p:nvPr/>
                </p:nvGrpSpPr>
                <p:grpSpPr>
                  <a:xfrm>
                    <a:off x="10120815" y="2161139"/>
                    <a:ext cx="1373697" cy="1878042"/>
                    <a:chOff x="9558753" y="4749453"/>
                    <a:chExt cx="1373697" cy="1878042"/>
                  </a:xfrm>
                </p:grpSpPr>
                <p:pic>
                  <p:nvPicPr>
                    <p:cNvPr id="1032" name="Picture 8">
                      <a:extLst>
                        <a:ext uri="{FF2B5EF4-FFF2-40B4-BE49-F238E27FC236}">
                          <a16:creationId xmlns:a16="http://schemas.microsoft.com/office/drawing/2014/main" id="{64053389-5E3A-EA7A-68A9-0325CAB2C775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5571" t="21129" r="6345" b="17186"/>
                    <a:stretch/>
                  </p:blipFill>
                  <p:spPr bwMode="auto">
                    <a:xfrm>
                      <a:off x="9603774" y="4749453"/>
                      <a:ext cx="1283654" cy="1363211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3D844CB6-FEF2-624F-7E84-34A0175F6C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558753" y="6104275"/>
                      <a:ext cx="1373697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600" b="1" dirty="0">
                          <a:latin typeface="Gill Sans MT" panose="020B0502020104020203" pitchFamily="34" charset="0"/>
                        </a:rPr>
                        <a:t>Ellen Zhong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rgbClr val="777777"/>
                          </a:solidFill>
                          <a:latin typeface="Gill Sans MT" panose="020B0502020104020203" pitchFamily="34" charset="0"/>
                        </a:rPr>
                        <a:t>MIT</a:t>
                      </a:r>
                      <a:endParaRPr lang="en-US" sz="1600" dirty="0">
                        <a:solidFill>
                          <a:srgbClr val="777777"/>
                        </a:solidFill>
                        <a:latin typeface="Gill Sans MT" panose="020B0502020104020203" pitchFamily="34" charset="0"/>
                      </a:endParaRPr>
                    </a:p>
                  </p:txBody>
                </p: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17B65861-DCA9-F907-1C71-4441EBF13314}"/>
                      </a:ext>
                    </a:extLst>
                  </p:cNvPr>
                  <p:cNvGrpSpPr/>
                  <p:nvPr/>
                </p:nvGrpSpPr>
                <p:grpSpPr>
                  <a:xfrm>
                    <a:off x="8343747" y="2156944"/>
                    <a:ext cx="1373697" cy="1886431"/>
                    <a:chOff x="9365806" y="4892066"/>
                    <a:chExt cx="1373697" cy="1886431"/>
                  </a:xfrm>
                </p:grpSpPr>
                <p:pic>
                  <p:nvPicPr>
                    <p:cNvPr id="22" name="Picture 4">
                      <a:extLst>
                        <a:ext uri="{FF2B5EF4-FFF2-40B4-BE49-F238E27FC236}">
                          <a16:creationId xmlns:a16="http://schemas.microsoft.com/office/drawing/2014/main" id="{0F2604B3-F48C-DFB7-17F3-7D1B0CCA4135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9410828" y="4892066"/>
                      <a:ext cx="1283653" cy="1371600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C14451AC-0DF8-3E01-5790-4B3FB7A8681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365806" y="6255277"/>
                      <a:ext cx="1373697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600" b="1" dirty="0" err="1">
                          <a:latin typeface="Gill Sans MT" panose="020B0502020104020203" pitchFamily="34" charset="0"/>
                        </a:rPr>
                        <a:t>Zongyi</a:t>
                      </a:r>
                      <a:r>
                        <a:rPr lang="en-US" sz="1600" b="1" dirty="0">
                          <a:latin typeface="Gill Sans MT" panose="020B0502020104020203" pitchFamily="34" charset="0"/>
                        </a:rPr>
                        <a:t> Li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rgbClr val="777777"/>
                          </a:solidFill>
                          <a:latin typeface="Gill Sans MT" panose="020B0502020104020203" pitchFamily="34" charset="0"/>
                        </a:rPr>
                        <a:t>Caltech</a:t>
                      </a:r>
                      <a:endParaRPr lang="en-US" sz="1600" dirty="0">
                        <a:solidFill>
                          <a:srgbClr val="777777"/>
                        </a:solidFill>
                        <a:latin typeface="Gill Sans MT" panose="020B0502020104020203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090BE751-85D9-D4ED-F862-4AE8209CD7E1}"/>
                    </a:ext>
                  </a:extLst>
                </p:cNvPr>
                <p:cNvGrpSpPr/>
                <p:nvPr/>
              </p:nvGrpSpPr>
              <p:grpSpPr>
                <a:xfrm>
                  <a:off x="9551059" y="4670215"/>
                  <a:ext cx="1373697" cy="1903722"/>
                  <a:chOff x="10013156" y="2165333"/>
                  <a:chExt cx="1373697" cy="1903722"/>
                </a:xfrm>
              </p:grpSpPr>
              <p:pic>
                <p:nvPicPr>
                  <p:cNvPr id="1030" name="Picture 6">
                    <a:extLst>
                      <a:ext uri="{FF2B5EF4-FFF2-40B4-BE49-F238E27FC236}">
                        <a16:creationId xmlns:a16="http://schemas.microsoft.com/office/drawing/2014/main" id="{8CCDEAFA-0D06-66D1-2AE7-2DA76611C89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40" r="-2140" b="26432"/>
                  <a:stretch/>
                </p:blipFill>
                <p:spPr bwMode="auto">
                  <a:xfrm>
                    <a:off x="10082339" y="2165333"/>
                    <a:ext cx="1235329" cy="136321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A3C3D70-F7A3-26BE-45C0-9CB496B249CE}"/>
                      </a:ext>
                    </a:extLst>
                  </p:cNvPr>
                  <p:cNvSpPr txBox="1"/>
                  <p:nvPr/>
                </p:nvSpPr>
                <p:spPr>
                  <a:xfrm>
                    <a:off x="10013156" y="3545835"/>
                    <a:ext cx="1373697" cy="523220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600" b="1" dirty="0">
                        <a:latin typeface="Gill Sans MT" panose="020B0502020104020203" pitchFamily="34" charset="0"/>
                      </a:rPr>
                      <a:t>Alex Evans</a:t>
                    </a:r>
                  </a:p>
                  <a:p>
                    <a:pPr algn="ctr"/>
                    <a:r>
                      <a:rPr lang="en-US" sz="1200" dirty="0">
                        <a:solidFill>
                          <a:srgbClr val="777777"/>
                        </a:solidFill>
                        <a:latin typeface="Gill Sans MT" panose="020B0502020104020203" pitchFamily="34" charset="0"/>
                      </a:rPr>
                      <a:t>Nvidia</a:t>
                    </a:r>
                    <a:endParaRPr lang="en-US" sz="1600" dirty="0">
                      <a:solidFill>
                        <a:srgbClr val="777777"/>
                      </a:solidFill>
                      <a:latin typeface="Gill Sans MT" panose="020B0502020104020203" pitchFamily="34" charset="0"/>
                    </a:endParaRPr>
                  </a:p>
                </p:txBody>
              </p:sp>
            </p:grp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D43B97A-F802-BD45-8AC9-C373B0CFE4C2}"/>
                  </a:ext>
                </a:extLst>
              </p:cNvPr>
              <p:cNvSpPr txBox="1"/>
              <p:nvPr/>
            </p:nvSpPr>
            <p:spPr>
              <a:xfrm>
                <a:off x="8875746" y="2072720"/>
                <a:ext cx="272432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Gill Sans MT" panose="020B0502020104020203" pitchFamily="34" charset="0"/>
                  </a:rPr>
                  <a:t>Invited Speakers</a:t>
                </a:r>
                <a:endParaRPr lang="en-US" dirty="0"/>
              </a:p>
            </p:txBody>
          </p:sp>
        </p:grp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70FA730E-60FC-5561-4658-99DD2DADD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" y="0"/>
              <a:ext cx="2276273" cy="5186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1567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34</Words>
  <Application>Microsoft Office PowerPoint</Application>
  <PresentationFormat>Widescreen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Gill Sans MT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Sridhar, Srinath</dc:creator>
  <cp:lastModifiedBy>Sridhar, Srinath</cp:lastModifiedBy>
  <cp:revision>4</cp:revision>
  <dcterms:created xsi:type="dcterms:W3CDTF">2022-06-16T18:57:14Z</dcterms:created>
  <dcterms:modified xsi:type="dcterms:W3CDTF">2022-06-16T19:18:37Z</dcterms:modified>
</cp:coreProperties>
</file>

<file path=docProps/thumbnail.jpeg>
</file>